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488" autoAdjust="0"/>
  </p:normalViewPr>
  <p:slideViewPr>
    <p:cSldViewPr snapToGrid="0" snapToObjects="1" showGuides="1">
      <p:cViewPr varScale="1">
        <p:scale>
          <a:sx n="118" d="100"/>
          <a:sy n="118" d="100"/>
        </p:scale>
        <p:origin x="1416" y="86"/>
      </p:cViewPr>
      <p:guideLst>
        <p:guide orient="horz" pos="2160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2BC6B-3FA3-3C4A-B221-F6EDE698748B}" type="datetimeFigureOut">
              <a:rPr kumimoji="1" lang="ja-JP" altLang="en-US" smtClean="0"/>
              <a:pPr/>
              <a:t>2022/5/27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A6DB0-9879-804C-ACFA-3D2E2253D8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33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7A439-28D4-4244-91BF-A46379D9C526}" type="datetimeFigureOut">
              <a:rPr kumimoji="1" lang="ja-JP" altLang="en-US" smtClean="0"/>
              <a:pPr/>
              <a:t>2022/5/27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DEBD-E09A-C549-BC6E-A092DB504A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478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6112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2280"/>
            <a:ext cx="6400800" cy="27903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923032"/>
            <a:ext cx="7848600" cy="158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E7E50E6-1171-1148-9C9B-D0CDA6933383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3F07DE0-1821-C044-99F6-12A42229140E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EE3CC14-434B-F84C-89B4-B8BCFBAC452E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539765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1227990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11793B-04EF-8149-9ED2-002726D8718B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D5D3E6E-1A5A-154A-A8E3-035AB60E0D21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CE2B6EF-C6EF-F244-86A8-E0CDC94C19CE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D4FC584-344B-2F40-97B0-715622A667F5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7AFCA3F-809B-F94F-B46E-07B9084D0BE6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45D4903-0D43-8742-94EB-AF3285A10015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619F8A38-A5FA-3447-9515-A0182A404577}" type="datetime1">
              <a:rPr kumimoji="1" lang="ko-KR" altLang="en-US" smtClean="0"/>
              <a:pPr/>
              <a:t>2022-05-27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587" y="467706"/>
            <a:ext cx="8582934" cy="692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587" y="1302897"/>
            <a:ext cx="8582934" cy="517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2984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</a:defRPr>
            </a:lvl1pPr>
          </a:lstStyle>
          <a:p>
            <a:fld id="{A60102D0-A11F-944A-ABD7-216C976F3D1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02633" y="32847"/>
            <a:ext cx="3116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1200" b="0" i="1" dirty="0" smtClean="0">
                <a:solidFill>
                  <a:schemeClr val="bg1"/>
                </a:solidFill>
              </a:rPr>
              <a:t>한국창의응용학회  </a:t>
            </a:r>
            <a:r>
              <a:rPr kumimoji="1" lang="en-US" altLang="ko-KR" sz="1200" b="0" i="1" dirty="0" smtClean="0">
                <a:solidFill>
                  <a:schemeClr val="bg1"/>
                </a:solidFill>
              </a:rPr>
              <a:t>2022</a:t>
            </a:r>
            <a:r>
              <a:rPr kumimoji="1" lang="ko-KR" altLang="en-US" sz="1200" b="0" i="1" smtClean="0">
                <a:solidFill>
                  <a:schemeClr val="bg1"/>
                </a:solidFill>
              </a:rPr>
              <a:t>년도 </a:t>
            </a:r>
            <a:r>
              <a:rPr kumimoji="1" lang="ko-KR" altLang="en-US" sz="1200" b="0" i="1" smtClean="0">
                <a:solidFill>
                  <a:schemeClr val="bg1"/>
                </a:solidFill>
              </a:rPr>
              <a:t>춘계학술대회</a:t>
            </a:r>
            <a:endParaRPr kumimoji="1" lang="ja-JP" altLang="en-US" sz="1200" b="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69748" y="6532463"/>
            <a:ext cx="12186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sz="1100" b="0" i="1" dirty="0" smtClean="0">
                <a:solidFill>
                  <a:schemeClr val="accent5"/>
                </a:solidFill>
              </a:rPr>
              <a:t> </a:t>
            </a:r>
            <a:r>
              <a:rPr kumimoji="1" lang="en-US" altLang="ko-KR" sz="1100" b="0" i="1" dirty="0" smtClean="0">
                <a:solidFill>
                  <a:schemeClr val="accent5"/>
                </a:solidFill>
              </a:rPr>
              <a:t>www.kosca.net</a:t>
            </a:r>
            <a:endParaRPr kumimoji="1" lang="ja-JP" altLang="en-US" sz="1100" b="0" i="1" dirty="0">
              <a:solidFill>
                <a:schemeClr val="accent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384" y="3048000"/>
            <a:ext cx="6400800" cy="215493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kumimoji="1"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/ </a:t>
            </a:r>
            <a:r>
              <a:rPr kumimoji="1" lang="ko-KR" altLang="en-US" sz="14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kumimoji="1"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전화</a:t>
            </a:r>
            <a:endParaRPr kumimoji="1"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ja-JP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4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전화</a:t>
            </a:r>
            <a:endParaRPr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ja-JP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</a:p>
          <a:p>
            <a:endParaRPr lang="en-US" altLang="ja-JP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ja-JP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endParaRPr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kumimoji="1"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13232" y="1527048"/>
            <a:ext cx="7848600" cy="1346387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ko-KR" sz="44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44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  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논문제목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44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폭발 2 1"/>
          <p:cNvSpPr/>
          <p:nvPr/>
        </p:nvSpPr>
        <p:spPr>
          <a:xfrm>
            <a:off x="3337560" y="4197096"/>
            <a:ext cx="5458968" cy="1975104"/>
          </a:xfrm>
          <a:prstGeom prst="irregularSeal2">
            <a:avLst/>
          </a:prstGeom>
          <a:solidFill>
            <a:srgbClr val="FFFF00"/>
          </a:solidFill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전체 페이지는 </a:t>
            </a:r>
            <a:r>
              <a:rPr lang="en-US" altLang="ko-KR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쪽 이내로 하여 주세요</a:t>
            </a:r>
            <a:r>
              <a:rPr lang="en-US" altLang="ko-KR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20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1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목차</a:t>
            </a:r>
            <a:r>
              <a:rPr kumimoji="1" lang="en-US" altLang="ko-KR" dirty="0" smtClean="0"/>
              <a:t> 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864720" y="1509545"/>
            <a:ext cx="7264296" cy="33547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71500" indent="-571500" eaLnBrk="1" latinLnBrk="1" hangingPunct="1">
              <a:buAutoNum type="romanUcPeriod"/>
              <a:defRPr/>
            </a:pPr>
            <a:r>
              <a:rPr lang="en-US" altLang="ko-KR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xx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eaLnBrk="1" latinLnBrk="1" hangingPunct="1">
              <a:defRPr/>
            </a:pP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ko-KR" altLang="en-US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xxx</a:t>
            </a: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III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ko-KR" altLang="en-US" sz="20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endParaRPr lang="en-US" altLang="ko-KR" sz="1600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20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270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75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9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7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103</TotalTime>
  <Words>89</Words>
  <Application>Microsoft Office PowerPoint</Application>
  <PresentationFormat>화면 슬라이드 쇼(4:3)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HY견고딕</vt:lpstr>
      <vt:lpstr>ＭＳ Ｐゴシック</vt:lpstr>
      <vt:lpstr>돋움</vt:lpstr>
      <vt:lpstr>Arial</vt:lpstr>
      <vt:lpstr>Calibri</vt:lpstr>
      <vt:lpstr>Clarity</vt:lpstr>
      <vt:lpstr> 논문제목(한글)   논문제목(한글)    논문제목(영어)  논문제목(영어)   </vt:lpstr>
      <vt:lpstr>1. 목차 </vt:lpstr>
      <vt:lpstr>1. Title</vt:lpstr>
      <vt:lpstr>1. Title</vt:lpstr>
      <vt:lpstr>1. Title</vt:lpstr>
      <vt:lpstr>1. Title</vt:lpstr>
      <vt:lpstr>1. Title</vt:lpstr>
    </vt:vector>
  </TitlesOfParts>
  <Company>acbd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 제목</dc:title>
  <dc:creator>a bc</dc:creator>
  <cp:lastModifiedBy>이수현</cp:lastModifiedBy>
  <cp:revision>24</cp:revision>
  <dcterms:created xsi:type="dcterms:W3CDTF">2013-12-18T12:39:14Z</dcterms:created>
  <dcterms:modified xsi:type="dcterms:W3CDTF">2022-05-27T05:42:21Z</dcterms:modified>
</cp:coreProperties>
</file>