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7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488" autoAdjust="0"/>
  </p:normalViewPr>
  <p:slideViewPr>
    <p:cSldViewPr snapToGrid="0" snapToObjects="1" showGuides="1">
      <p:cViewPr varScale="1">
        <p:scale>
          <a:sx n="70" d="100"/>
          <a:sy n="70" d="100"/>
        </p:scale>
        <p:origin x="1180" y="52"/>
      </p:cViewPr>
      <p:guideLst>
        <p:guide orient="horz" pos="2160"/>
        <p:guide pos="287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62BC6B-3FA3-3C4A-B221-F6EDE698748B}" type="datetimeFigureOut">
              <a:rPr kumimoji="1" lang="ja-JP" altLang="en-US" smtClean="0"/>
              <a:pPr/>
              <a:t>2017/6/5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AA6DB0-9879-804C-ACFA-3D2E2253D8F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52334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D7A439-28D4-4244-91BF-A46379D9C526}" type="datetimeFigureOut">
              <a:rPr kumimoji="1" lang="ja-JP" altLang="en-US" smtClean="0"/>
              <a:pPr/>
              <a:t>2017/6/5</a:t>
            </a:fld>
            <a:endParaRPr kumimoji="1" lang="ja-JP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0DDEBD-E09A-C549-BC6E-A092DB504A0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34784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96112"/>
            <a:ext cx="7848600" cy="1927225"/>
          </a:xfrm>
        </p:spPr>
        <p:txBody>
          <a:bodyPr anchor="b">
            <a:noAutofit/>
          </a:bodyPr>
          <a:lstStyle>
            <a:lvl1pPr>
              <a:defRPr sz="4800" cap="all" baseline="0"/>
            </a:lvl1pPr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002280"/>
            <a:ext cx="6400800" cy="279031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2923032"/>
            <a:ext cx="7848600" cy="1588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7E7E50E6-1171-1148-9C9B-D0CDA6933383}" type="datetime1">
              <a:rPr kumimoji="1" lang="ko-KR" altLang="en-US" smtClean="0"/>
              <a:pPr/>
              <a:t>2017-06-05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A3F07DE0-1821-C044-99F6-12A42229140E}" type="datetime1">
              <a:rPr kumimoji="1" lang="ko-KR" altLang="en-US" smtClean="0"/>
              <a:pPr/>
              <a:t>2017-06-05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9EE3CC14-434B-F84C-89B4-B8BCFBAC452E}" type="datetime1">
              <a:rPr kumimoji="1" lang="ko-KR" altLang="en-US" smtClean="0"/>
              <a:pPr/>
              <a:t>2017-06-05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6539765"/>
            <a:ext cx="9144000" cy="0"/>
          </a:xfrm>
          <a:prstGeom prst="line">
            <a:avLst/>
          </a:prstGeom>
          <a:ln w="6350" cmpd="sng">
            <a:solidFill>
              <a:srgbClr val="798C5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0" y="1227990"/>
            <a:ext cx="9144000" cy="0"/>
          </a:xfrm>
          <a:prstGeom prst="line">
            <a:avLst/>
          </a:prstGeom>
          <a:ln w="6350" cmpd="sng">
            <a:solidFill>
              <a:srgbClr val="798C54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7911793B-04EF-8149-9ED2-002726D8718B}" type="datetime1">
              <a:rPr kumimoji="1" lang="ko-KR" altLang="en-US" smtClean="0"/>
              <a:pPr/>
              <a:t>2017-06-05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AD5D3E6E-1A5A-154A-A8E3-035AB60E0D21}" type="datetime1">
              <a:rPr kumimoji="1" lang="ko-KR" altLang="en-US" smtClean="0"/>
              <a:pPr/>
              <a:t>2017-06-05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4CE2B6EF-C6EF-F244-86A8-E0CDC94C19CE}" type="datetime1">
              <a:rPr kumimoji="1" lang="ko-KR" altLang="en-US" smtClean="0"/>
              <a:pPr/>
              <a:t>2017-06-05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BD4FC584-344B-2F40-97B0-715622A667F5}" type="datetime1">
              <a:rPr kumimoji="1" lang="ko-KR" altLang="en-US" smtClean="0"/>
              <a:pPr/>
              <a:t>2017-06-05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A7AFCA3F-809B-F94F-B46E-07B9084D0BE6}" type="datetime1">
              <a:rPr kumimoji="1" lang="ko-KR" altLang="en-US" smtClean="0"/>
              <a:pPr/>
              <a:t>2017-06-05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B45D4903-0D43-8742-94EB-AF3285A10015}" type="datetime1">
              <a:rPr kumimoji="1" lang="ko-KR" altLang="en-US" smtClean="0"/>
              <a:pPr/>
              <a:t>2017-06-05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ja-JP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619F8A38-A5FA-3447-9515-A0182A404577}" type="datetime1">
              <a:rPr kumimoji="1" lang="ko-KR" altLang="en-US" smtClean="0"/>
              <a:pPr/>
              <a:t>2017-06-05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5587" y="467706"/>
            <a:ext cx="8582934" cy="6928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5587" y="1302897"/>
            <a:ext cx="8582934" cy="51741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ja-JP" dirty="0" smtClean="0"/>
              <a:t>Click to edit Master text styles</a:t>
            </a:r>
          </a:p>
          <a:p>
            <a:pPr lvl="1"/>
            <a:r>
              <a:rPr lang="en-US" altLang="ja-JP" dirty="0" smtClean="0"/>
              <a:t>Second level</a:t>
            </a:r>
          </a:p>
          <a:p>
            <a:pPr lvl="2"/>
            <a:r>
              <a:rPr lang="en-US" altLang="ja-JP" dirty="0" smtClean="0"/>
              <a:t>Third level</a:t>
            </a:r>
          </a:p>
          <a:p>
            <a:pPr lvl="3"/>
            <a:r>
              <a:rPr lang="en-US" altLang="ja-JP" dirty="0" smtClean="0"/>
              <a:t>Fourth level</a:t>
            </a:r>
          </a:p>
          <a:p>
            <a:pPr lvl="4"/>
            <a:r>
              <a:rPr lang="en-US" altLang="ja-JP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12984" y="6528816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rgbClr val="000000"/>
                </a:solidFill>
              </a:defRPr>
            </a:lvl1pPr>
          </a:lstStyle>
          <a:p>
            <a:fld id="{A60102D0-A11F-944A-ABD7-216C976F3D19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3002632" y="32847"/>
            <a:ext cx="311655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ko-KR" altLang="en-US" sz="1200" b="0" i="1" dirty="0" smtClean="0">
                <a:solidFill>
                  <a:schemeClr val="bg1"/>
                </a:solidFill>
              </a:rPr>
              <a:t>한국창의응용학회  </a:t>
            </a:r>
            <a:r>
              <a:rPr kumimoji="1" lang="en-US" altLang="ko-KR" sz="1200" b="0" i="1" dirty="0" smtClean="0">
                <a:solidFill>
                  <a:schemeClr val="bg1"/>
                </a:solidFill>
              </a:rPr>
              <a:t>2017</a:t>
            </a:r>
            <a:r>
              <a:rPr kumimoji="1" lang="ko-KR" altLang="en-US" sz="1200" b="0" i="1" smtClean="0">
                <a:solidFill>
                  <a:schemeClr val="bg1"/>
                </a:solidFill>
              </a:rPr>
              <a:t>년도 춘계학술대회</a:t>
            </a:r>
            <a:endParaRPr kumimoji="1" lang="ja-JP" altLang="en-US" sz="1200" b="0" i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169748" y="6532463"/>
            <a:ext cx="13420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ko-KR" sz="1100" b="0" i="1" dirty="0" smtClean="0">
                <a:solidFill>
                  <a:schemeClr val="accent5"/>
                </a:solidFill>
              </a:rPr>
              <a:t> www.katatriz.or.kr</a:t>
            </a:r>
            <a:endParaRPr kumimoji="1" lang="ja-JP" altLang="en-US" sz="1100" b="0" i="1" dirty="0">
              <a:solidFill>
                <a:schemeClr val="accent5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kumimoji="1"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6384" y="3048000"/>
            <a:ext cx="6400800" cy="2154936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r>
              <a:rPr lang="ko-KR" altLang="en-US" sz="1400" b="1" dirty="0" smtClean="0">
                <a:solidFill>
                  <a:srgbClr val="00009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제</a:t>
            </a:r>
            <a:r>
              <a:rPr lang="en-US" altLang="ko-KR" sz="1400" b="1" dirty="0" smtClean="0">
                <a:solidFill>
                  <a:srgbClr val="00009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</a:t>
            </a:r>
            <a:r>
              <a:rPr lang="ko-KR" altLang="en-US" sz="1400" b="1" dirty="0" smtClean="0">
                <a:solidFill>
                  <a:srgbClr val="00009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저자 이름</a:t>
            </a:r>
            <a:endParaRPr lang="en-US" altLang="ko-KR" sz="1400" b="1" dirty="0">
              <a:solidFill>
                <a:srgbClr val="00009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kumimoji="1" lang="ko-KR" altLang="en-US" sz="1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소속</a:t>
            </a:r>
            <a:r>
              <a:rPr kumimoji="1" lang="en-US" altLang="ko-KR" sz="1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 / </a:t>
            </a:r>
            <a:r>
              <a:rPr kumimoji="1" lang="ko-KR" altLang="en-US" sz="1400" dirty="0" err="1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이메일</a:t>
            </a:r>
            <a:r>
              <a:rPr kumimoji="1" lang="ko-KR" altLang="en-US" sz="1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 주소</a:t>
            </a:r>
            <a:r>
              <a:rPr kumimoji="1" lang="en-US" altLang="ko-KR" sz="1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kumimoji="1" lang="ko-KR" altLang="en-US" sz="1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전화</a:t>
            </a:r>
            <a:endParaRPr kumimoji="1" lang="en-US" altLang="ko-KR" sz="1400" dirty="0" smtClean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en-US" altLang="ja-JP" sz="14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ko-KR" altLang="en-US" sz="1400" b="1" dirty="0" smtClean="0">
                <a:solidFill>
                  <a:srgbClr val="00009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제</a:t>
            </a:r>
            <a:r>
              <a:rPr lang="en-US" altLang="ko-KR" sz="1400" b="1" dirty="0" smtClean="0">
                <a:solidFill>
                  <a:srgbClr val="00009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 sz="1400" b="1" dirty="0" smtClean="0">
                <a:solidFill>
                  <a:srgbClr val="00009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저자 이름</a:t>
            </a:r>
            <a:endParaRPr lang="en-US" altLang="ko-KR" sz="1400" b="1" dirty="0">
              <a:solidFill>
                <a:srgbClr val="00009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ko-KR" altLang="en-US" sz="1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소속</a:t>
            </a:r>
            <a:r>
              <a:rPr lang="en-US" altLang="ko-KR" sz="1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400" dirty="0"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ko-KR" altLang="en-US" sz="1400" dirty="0" err="1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이메일</a:t>
            </a:r>
            <a:r>
              <a:rPr lang="ko-KR" altLang="en-US" sz="1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 주소</a:t>
            </a:r>
            <a:r>
              <a:rPr lang="en-US" altLang="ko-KR" sz="1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140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전화</a:t>
            </a:r>
            <a:endParaRPr lang="en-US" altLang="ko-KR" sz="1400" dirty="0" smtClean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ko-KR" altLang="en-US" sz="1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en-US" altLang="ko-KR" sz="1400" dirty="0" smtClean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en-US" altLang="ja-JP" sz="1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-</a:t>
            </a:r>
          </a:p>
          <a:p>
            <a:endParaRPr lang="en-US" altLang="ja-JP" sz="1400" dirty="0" smtClean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en-US" altLang="ja-JP" sz="1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-</a:t>
            </a:r>
            <a:endParaRPr lang="ja-JP" altLang="en-US" sz="14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kumimoji="1" lang="ja-JP" altLang="en-US" sz="14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5" name="제목 4"/>
          <p:cNvSpPr>
            <a:spLocks noGrp="1"/>
          </p:cNvSpPr>
          <p:nvPr>
            <p:ph type="ctrTitle"/>
          </p:nvPr>
        </p:nvSpPr>
        <p:spPr>
          <a:xfrm>
            <a:off x="713232" y="1527048"/>
            <a:ext cx="7848600" cy="1346387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en-US" altLang="ko-KR" sz="44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/>
            </a:r>
            <a:br>
              <a:rPr lang="en-US" altLang="ko-KR" sz="44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2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논문제목</a:t>
            </a:r>
            <a:r>
              <a:rPr lang="en-US" altLang="ko-KR" sz="2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한글</a:t>
            </a:r>
            <a:r>
              <a:rPr lang="en-US" altLang="ko-KR" sz="2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   </a:t>
            </a:r>
            <a:r>
              <a:rPr lang="ko-KR" altLang="en-US" sz="2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논문제목</a:t>
            </a:r>
            <a:r>
              <a:rPr lang="en-US" altLang="ko-KR" sz="2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한글</a:t>
            </a:r>
            <a:r>
              <a:rPr lang="en-US" altLang="ko-KR" sz="2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r>
              <a:rPr lang="ko-KR" altLang="en-US" sz="2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/>
            </a:r>
            <a:br>
              <a:rPr lang="en-US" altLang="ko-KR" sz="2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2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/>
            </a:r>
            <a:br>
              <a:rPr lang="en-US" altLang="ko-KR" sz="28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20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논문제목</a:t>
            </a:r>
            <a:r>
              <a:rPr lang="en-US" altLang="ko-KR" sz="20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영어</a:t>
            </a:r>
            <a:r>
              <a:rPr lang="en-US" altLang="ko-KR" sz="20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 </a:t>
            </a:r>
            <a:r>
              <a:rPr lang="ko-KR" altLang="en-US" sz="20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논문제목</a:t>
            </a:r>
            <a:r>
              <a:rPr lang="en-US" altLang="ko-KR" sz="20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영어</a:t>
            </a:r>
            <a:r>
              <a:rPr lang="en-US" altLang="ko-KR" sz="20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 </a:t>
            </a:r>
            <a:r>
              <a:rPr lang="ko-KR" altLang="en-US" sz="2000" dirty="0" smtClean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endParaRPr lang="ko-KR" altLang="en-US" sz="4400" dirty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2" name="폭발 2 1"/>
          <p:cNvSpPr/>
          <p:nvPr/>
        </p:nvSpPr>
        <p:spPr>
          <a:xfrm>
            <a:off x="3337560" y="4197096"/>
            <a:ext cx="5458968" cy="1975104"/>
          </a:xfrm>
          <a:prstGeom prst="irregularSeal2">
            <a:avLst/>
          </a:prstGeom>
          <a:solidFill>
            <a:srgbClr val="FFFF00"/>
          </a:solidFill>
          <a:ln w="571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 smtClean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전체 페이지는 </a:t>
            </a:r>
            <a:r>
              <a:rPr lang="en-US" altLang="ko-KR" sz="2000" dirty="0" smtClean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20</a:t>
            </a:r>
            <a:r>
              <a:rPr lang="ko-KR" altLang="en-US" sz="2000" dirty="0" smtClean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쪽 이내로 하여 주세요</a:t>
            </a:r>
            <a:r>
              <a:rPr lang="en-US" altLang="ko-KR" sz="2000" dirty="0" smtClean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2000" dirty="0" smtClean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endParaRPr lang="ko-KR" altLang="en-US" sz="2000" dirty="0">
              <a:solidFill>
                <a:srgbClr val="FF000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73138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ko-KR" dirty="0" smtClean="0"/>
              <a:t>1.</a:t>
            </a:r>
            <a:r>
              <a:rPr kumimoji="1" lang="ko-KR" altLang="en-US" dirty="0" smtClean="0"/>
              <a:t> 목차</a:t>
            </a:r>
            <a:r>
              <a:rPr kumimoji="1" lang="en-US" altLang="ko-KR" dirty="0" smtClean="0"/>
              <a:t> 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  <p:sp>
        <p:nvSpPr>
          <p:cNvPr id="5" name="Rectangle 15"/>
          <p:cNvSpPr>
            <a:spLocks noChangeArrowheads="1"/>
          </p:cNvSpPr>
          <p:nvPr/>
        </p:nvSpPr>
        <p:spPr bwMode="auto">
          <a:xfrm>
            <a:off x="864720" y="1509545"/>
            <a:ext cx="7264296" cy="335476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71500" indent="-571500" eaLnBrk="1" latinLnBrk="1" hangingPunct="1">
              <a:buAutoNum type="romanUcPeriod"/>
              <a:defRPr/>
            </a:pPr>
            <a:r>
              <a:rPr lang="en-US" altLang="ko-KR" sz="28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Xxxx</a:t>
            </a:r>
            <a:r>
              <a:rPr lang="en-US" altLang="ko-KR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xx</a:t>
            </a:r>
            <a:endParaRPr lang="en-US" altLang="ko-KR" sz="2800" b="1" i="0" dirty="0" smtClean="0">
              <a:solidFill>
                <a:schemeClr val="tx1">
                  <a:lumMod val="85000"/>
                  <a:lumOff val="1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eaLnBrk="1" latinLnBrk="1" hangingPunct="1">
              <a:defRPr/>
            </a:pPr>
            <a:r>
              <a:rPr lang="ko-KR" altLang="en-US" sz="2800" b="1" i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1600" dirty="0" smtClean="0">
                <a:solidFill>
                  <a:srgbClr val="292934">
                    <a:lumMod val="85000"/>
                    <a:lumOff val="15000"/>
                  </a:srgb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     </a:t>
            </a:r>
            <a:r>
              <a:rPr lang="en-US" altLang="ko-KR" sz="1600" dirty="0" smtClean="0">
                <a:solidFill>
                  <a:srgbClr val="292934">
                    <a:lumMod val="85000"/>
                    <a:lumOff val="15000"/>
                  </a:srgb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1. </a:t>
            </a:r>
            <a:r>
              <a:rPr lang="en-US" altLang="ko-KR" sz="1600" dirty="0" err="1" smtClean="0">
                <a:solidFill>
                  <a:srgbClr val="292934">
                    <a:lumMod val="85000"/>
                    <a:lumOff val="15000"/>
                  </a:srgb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xxxx</a:t>
            </a:r>
            <a:endParaRPr lang="en-US" altLang="ko-KR" sz="1600" dirty="0">
              <a:solidFill>
                <a:srgbClr val="292934">
                  <a:lumMod val="85000"/>
                  <a:lumOff val="15000"/>
                </a:srgb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609600" lvl="0" indent="-609600" latinLnBrk="1">
              <a:defRPr/>
            </a:pPr>
            <a:r>
              <a:rPr lang="en-US" altLang="ko-KR" sz="1600" dirty="0">
                <a:solidFill>
                  <a:srgbClr val="292934">
                    <a:lumMod val="85000"/>
                    <a:lumOff val="15000"/>
                  </a:srgb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       2. </a:t>
            </a:r>
            <a:r>
              <a:rPr lang="en-US" altLang="ko-KR" sz="1600" dirty="0" err="1" smtClean="0">
                <a:solidFill>
                  <a:srgbClr val="292934">
                    <a:lumMod val="85000"/>
                    <a:lumOff val="15000"/>
                  </a:srgb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xxxx</a:t>
            </a:r>
            <a:endParaRPr lang="en-US" altLang="ko-KR" sz="1600" dirty="0" smtClean="0">
              <a:solidFill>
                <a:srgbClr val="292934">
                  <a:lumMod val="85000"/>
                  <a:lumOff val="15000"/>
                </a:srgb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609600" lvl="0" indent="-609600" latinLnBrk="1">
              <a:defRPr/>
            </a:pPr>
            <a:r>
              <a:rPr lang="en-US" altLang="ko-KR" sz="2800" b="1" i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II</a:t>
            </a:r>
            <a:r>
              <a:rPr lang="en-US" altLang="ko-KR" sz="2800" b="1" i="0" dirty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en-US" altLang="ko-KR" sz="2800" b="1" i="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Xxxx</a:t>
            </a:r>
            <a:r>
              <a:rPr lang="en-US" altLang="ko-KR" sz="2800" b="1" i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800" b="1" i="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xxxxx</a:t>
            </a:r>
            <a:r>
              <a:rPr lang="ko-KR" altLang="en-US" sz="2800" b="1" i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endParaRPr lang="en-US" altLang="ko-KR" sz="2800" b="1" i="0" dirty="0" smtClean="0">
              <a:solidFill>
                <a:schemeClr val="tx1">
                  <a:lumMod val="85000"/>
                  <a:lumOff val="1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609600" lvl="0" indent="-609600" latinLnBrk="1">
              <a:defRPr/>
            </a:pPr>
            <a:r>
              <a:rPr lang="ko-KR" altLang="en-US" sz="1600" dirty="0">
                <a:solidFill>
                  <a:srgbClr val="292934">
                    <a:lumMod val="85000"/>
                    <a:lumOff val="15000"/>
                  </a:srgb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1600" dirty="0" smtClean="0">
                <a:solidFill>
                  <a:srgbClr val="292934">
                    <a:lumMod val="85000"/>
                    <a:lumOff val="15000"/>
                  </a:srgb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      </a:t>
            </a:r>
            <a:r>
              <a:rPr lang="en-US" altLang="ko-KR" sz="1600" dirty="0" smtClean="0">
                <a:solidFill>
                  <a:srgbClr val="292934">
                    <a:lumMod val="85000"/>
                    <a:lumOff val="15000"/>
                  </a:srgb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1. xxx</a:t>
            </a:r>
          </a:p>
          <a:p>
            <a:pPr marL="609600" lvl="0" indent="-609600" latinLnBrk="1">
              <a:defRPr/>
            </a:pPr>
            <a:r>
              <a:rPr lang="en-US" altLang="ko-KR" sz="1600" dirty="0">
                <a:solidFill>
                  <a:srgbClr val="292934">
                    <a:lumMod val="85000"/>
                    <a:lumOff val="15000"/>
                  </a:srgb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600" dirty="0" smtClean="0">
                <a:solidFill>
                  <a:srgbClr val="292934">
                    <a:lumMod val="85000"/>
                    <a:lumOff val="15000"/>
                  </a:srgb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      </a:t>
            </a:r>
            <a:r>
              <a:rPr lang="en-US" altLang="ko-KR" sz="1600" dirty="0">
                <a:solidFill>
                  <a:srgbClr val="292934">
                    <a:lumMod val="85000"/>
                    <a:lumOff val="15000"/>
                  </a:srgb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2. </a:t>
            </a:r>
            <a:r>
              <a:rPr lang="en-US" altLang="ko-KR" sz="1600" dirty="0" err="1" smtClean="0">
                <a:solidFill>
                  <a:srgbClr val="292934">
                    <a:lumMod val="85000"/>
                    <a:lumOff val="15000"/>
                  </a:srgb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xxxx</a:t>
            </a:r>
            <a:endParaRPr lang="en-US" altLang="ko-KR" sz="1600" dirty="0" smtClean="0">
              <a:solidFill>
                <a:srgbClr val="292934">
                  <a:lumMod val="85000"/>
                  <a:lumOff val="15000"/>
                </a:srgb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609600" lvl="0" indent="-609600" latinLnBrk="1">
              <a:defRPr/>
            </a:pPr>
            <a:endParaRPr lang="en-US" altLang="ko-KR" sz="1600" dirty="0" smtClean="0">
              <a:solidFill>
                <a:srgbClr val="292934">
                  <a:lumMod val="85000"/>
                  <a:lumOff val="15000"/>
                </a:srgb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609600" indent="-609600" eaLnBrk="1" latinLnBrk="1" hangingPunct="1">
              <a:defRPr/>
            </a:pPr>
            <a:r>
              <a:rPr lang="en-US" altLang="ko-KR" sz="2800" b="1" i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III</a:t>
            </a:r>
            <a:r>
              <a:rPr lang="en-US" altLang="ko-KR" sz="2800" b="1" i="0" dirty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en-US" altLang="ko-KR" sz="2800" b="1" i="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Xxxxx</a:t>
            </a:r>
            <a:r>
              <a:rPr lang="en-US" altLang="ko-KR" sz="2800" b="1" i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800" b="1" i="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xxxxx</a:t>
            </a:r>
            <a:r>
              <a:rPr lang="ko-KR" altLang="en-US" sz="2800" b="1" i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en-US" altLang="ko-KR" sz="2800" b="1" i="0" dirty="0" smtClean="0">
              <a:solidFill>
                <a:schemeClr val="tx1">
                  <a:lumMod val="85000"/>
                  <a:lumOff val="1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609600" indent="-609600" eaLnBrk="1" latinLnBrk="1" hangingPunct="1">
              <a:defRPr/>
            </a:pPr>
            <a:r>
              <a:rPr lang="ko-KR" altLang="en-US" sz="2000" i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1600" i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      </a:t>
            </a:r>
            <a:r>
              <a:rPr lang="en-US" altLang="ko-KR" sz="1600" i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1. </a:t>
            </a:r>
            <a:r>
              <a:rPr lang="en-US" altLang="ko-KR" sz="1600" i="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xxxxx</a:t>
            </a:r>
            <a:endParaRPr lang="en-US" altLang="ko-KR" sz="1600" i="0" dirty="0" smtClean="0">
              <a:solidFill>
                <a:schemeClr val="tx1">
                  <a:lumMod val="85000"/>
                  <a:lumOff val="1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609600" indent="-609600" eaLnBrk="1" latinLnBrk="1" hangingPunct="1">
              <a:defRPr/>
            </a:pPr>
            <a:r>
              <a:rPr lang="en-US" altLang="ko-KR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       2. </a:t>
            </a:r>
            <a:r>
              <a:rPr lang="en-US" altLang="ko-KR" sz="16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xxxx</a:t>
            </a:r>
            <a:endParaRPr lang="en-US" altLang="ko-KR" sz="2000" b="1" i="0" dirty="0">
              <a:solidFill>
                <a:schemeClr val="tx1">
                  <a:lumMod val="85000"/>
                  <a:lumOff val="1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92703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ko-KR" dirty="0" smtClean="0"/>
              <a:t>1.</a:t>
            </a:r>
            <a:r>
              <a:rPr kumimoji="1" lang="ko-KR" altLang="en-US" dirty="0" smtClean="0"/>
              <a:t> </a:t>
            </a:r>
            <a:r>
              <a:rPr lang="en-US" altLang="ko-KR" dirty="0" smtClean="0"/>
              <a:t>Title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5758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ko-KR" dirty="0" smtClean="0"/>
              <a:t>1.</a:t>
            </a:r>
            <a:r>
              <a:rPr kumimoji="1" lang="ko-KR" altLang="en-US" dirty="0" smtClean="0"/>
              <a:t> </a:t>
            </a:r>
            <a:r>
              <a:rPr lang="en-US" altLang="ko-KR" dirty="0" smtClean="0"/>
              <a:t>Title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1047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ko-KR" dirty="0" smtClean="0"/>
              <a:t>1.</a:t>
            </a:r>
            <a:r>
              <a:rPr kumimoji="1" lang="ko-KR" altLang="en-US" dirty="0" smtClean="0"/>
              <a:t> </a:t>
            </a:r>
            <a:r>
              <a:rPr lang="en-US" altLang="ko-KR" dirty="0" smtClean="0"/>
              <a:t>Title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3440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ko-KR" dirty="0" smtClean="0"/>
              <a:t>1.</a:t>
            </a:r>
            <a:r>
              <a:rPr kumimoji="1" lang="ko-KR" altLang="en-US" dirty="0" smtClean="0"/>
              <a:t> </a:t>
            </a:r>
            <a:r>
              <a:rPr lang="en-US" altLang="ko-KR" dirty="0" smtClean="0"/>
              <a:t>Title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490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ko-KR" dirty="0" smtClean="0"/>
              <a:t>1.</a:t>
            </a:r>
            <a:r>
              <a:rPr kumimoji="1" lang="ko-KR" altLang="en-US" dirty="0" smtClean="0"/>
              <a:t> </a:t>
            </a:r>
            <a:r>
              <a:rPr lang="en-US" altLang="ko-KR" dirty="0" smtClean="0"/>
              <a:t>Title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73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102</TotalTime>
  <Words>89</Words>
  <Application>Microsoft Office PowerPoint</Application>
  <PresentationFormat>화면 슬라이드 쇼(4:3)</PresentationFormat>
  <Paragraphs>33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3" baseType="lpstr">
      <vt:lpstr>HY견고딕</vt:lpstr>
      <vt:lpstr>ＭＳ Ｐゴシック</vt:lpstr>
      <vt:lpstr>돋움</vt:lpstr>
      <vt:lpstr>Arial</vt:lpstr>
      <vt:lpstr>Calibri</vt:lpstr>
      <vt:lpstr>Clarity</vt:lpstr>
      <vt:lpstr> 논문제목(한글)   논문제목(한글)    논문제목(영어)  논문제목(영어)   </vt:lpstr>
      <vt:lpstr>1. 목차 </vt:lpstr>
      <vt:lpstr>1. Title</vt:lpstr>
      <vt:lpstr>1. Title</vt:lpstr>
      <vt:lpstr>1. Title</vt:lpstr>
      <vt:lpstr>1. Title</vt:lpstr>
      <vt:lpstr>1. Title</vt:lpstr>
    </vt:vector>
  </TitlesOfParts>
  <Company>acbd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논문 제목</dc:title>
  <dc:creator>a bc</dc:creator>
  <cp:lastModifiedBy>김호종kim ho jong</cp:lastModifiedBy>
  <cp:revision>23</cp:revision>
  <dcterms:created xsi:type="dcterms:W3CDTF">2013-12-18T12:39:14Z</dcterms:created>
  <dcterms:modified xsi:type="dcterms:W3CDTF">2017-06-04T18:20:17Z</dcterms:modified>
</cp:coreProperties>
</file>